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516" r:id="rId14"/>
    <p:sldId id="517" r:id="rId15"/>
    <p:sldId id="529" r:id="rId16"/>
    <p:sldId id="530" r:id="rId17"/>
    <p:sldId id="531"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Exercise_Arr%26Obj/util/mycod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s://github.com/soyuztechnologies/HPC_Training/blob/master/Day%203/Exercise_jQuery/css/mystyle.css" TargetMode="External"/><Relationship Id="rId4" Type="http://schemas.openxmlformats.org/officeDocument/2006/relationships/hyperlink" Target="https://github.com/soyuztechnologies/HPC_Training/blob/master/Day%203/Exercise_jQuery/util/mycode.j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npmjs.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NodeJS/myfirst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github.com/soyuztechnologies/HPC_Training/blob/master/Day%203/Exercise_NodeJS/reuse.j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JS%20Basics.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HPC_Training/tree/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github.com/soyuztechnologies/HPC_Training/blob/master/Day%203/Exercise_External%20JS/util/mycode.js" TargetMode="External"/><Relationship Id="rId4" Type="http://schemas.openxmlformats.org/officeDocument/2006/relationships/hyperlink" Target="https://github.com/soyuztechnologies/HPC_Training/blob/master/Day%203/Exercise_External%20JS/JSBasics.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a:t>
            </a:r>
            <a:r>
              <a:rPr lang="en-US" dirty="0" err="1"/>
              <a:t>module_name</a:t>
            </a:r>
            <a:r>
              <a:rPr lang="en-US" dirty="0"/>
              <a:t> --save  OR npm install </a:t>
            </a:r>
            <a:r>
              <a:rPr lang="en-US" i="1" dirty="0" err="1"/>
              <a:t>module_name</a:t>
            </a:r>
            <a:r>
              <a:rPr lang="en-US" i="1" dirty="0"/>
              <a:t>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a:t>
            </a:r>
            <a:r>
              <a:rPr lang="en-US" sz="1799" dirty="0" err="1">
                <a:solidFill>
                  <a:prstClr val="black"/>
                </a:solidFill>
                <a:latin typeface="Calibri"/>
              </a:rPr>
              <a:t>package.json</a:t>
            </a:r>
            <a:r>
              <a:rPr lang="en-US" sz="1799" dirty="0">
                <a:solidFill>
                  <a:prstClr val="black"/>
                </a:solidFill>
                <a:latin typeface="Calibri"/>
              </a:rPr>
              <a:t>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npmjs</a:t>
            </a:r>
            <a:endParaRPr lang="en-US" sz="1600" dirty="0"/>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51985" cy="2585323"/>
          </a:xfrm>
          <a:prstGeom prst="rect">
            <a:avLst/>
          </a:prstGeom>
          <a:noFill/>
        </p:spPr>
        <p:txBody>
          <a:bodyPr wrap="square" rtlCol="0">
            <a:spAutoFit/>
          </a:bodyPr>
          <a:lstStyle/>
          <a:p>
            <a:r>
              <a:rPr lang="en-US" dirty="0"/>
              <a:t>In this exercise we will see how to create a server using the NodeJS.</a:t>
            </a:r>
          </a:p>
          <a:p>
            <a:r>
              <a:rPr lang="en-US" dirty="0"/>
              <a:t>We will try to get some date using the NodeJS server in the browser.</a:t>
            </a:r>
          </a:p>
          <a:p>
            <a:r>
              <a:rPr lang="en-US" dirty="0"/>
              <a:t>We will also integrate an html page with the NodeJS.</a:t>
            </a:r>
          </a:p>
          <a:p>
            <a:r>
              <a:rPr lang="en-US" dirty="0"/>
              <a:t>To initialize a NodeJS project we need to run </a:t>
            </a:r>
            <a:r>
              <a:rPr lang="en-US" b="1" i="1" dirty="0"/>
              <a:t>npm init </a:t>
            </a:r>
            <a:r>
              <a:rPr lang="en-US" dirty="0"/>
              <a:t>command in terminal.</a:t>
            </a:r>
          </a:p>
          <a:p>
            <a:endParaRPr lang="en-US" dirty="0"/>
          </a:p>
          <a:p>
            <a:r>
              <a:rPr lang="en-US" dirty="0"/>
              <a:t>Exercise code/resource:</a:t>
            </a:r>
          </a:p>
          <a:p>
            <a:pPr marL="285750" indent="-285750">
              <a:buFontTx/>
              <a:buChar char="-"/>
            </a:pPr>
            <a:r>
              <a:rPr lang="en-US" dirty="0">
                <a:hlinkClick r:id="rId3"/>
              </a:rPr>
              <a:t>myfirstnode.js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a:p>
            <a:pPr marL="285750" indent="-285750">
              <a:buFont typeface="Arial" panose="020B0604020202020204" pitchFamily="34" charset="0"/>
              <a:buChar char="•"/>
            </a:pPr>
            <a:r>
              <a:rPr lang="en-US" dirty="0"/>
              <a:t>Introduction to jQuery</a:t>
            </a:r>
          </a:p>
          <a:p>
            <a:pPr marL="285750" indent="-285750">
              <a:buFont typeface="Arial" panose="020B0604020202020204" pitchFamily="34" charset="0"/>
              <a:buChar char="•"/>
            </a:pPr>
            <a:r>
              <a:rPr lang="en-US" dirty="0"/>
              <a:t>Using jQuery to add animations to the html page</a:t>
            </a:r>
          </a:p>
          <a:p>
            <a:pPr marL="285750" indent="-285750">
              <a:buFont typeface="Arial" panose="020B0604020202020204" pitchFamily="34" charset="0"/>
              <a:buChar char="•"/>
            </a:pPr>
            <a:r>
              <a:rPr lang="en-US" dirty="0"/>
              <a:t>Introduction to NodeJS</a:t>
            </a:r>
          </a:p>
          <a:p>
            <a:pPr marL="285750" indent="-285750">
              <a:buFont typeface="Arial" panose="020B0604020202020204" pitchFamily="34" charset="0"/>
              <a:buChar char="•"/>
            </a:pPr>
            <a:r>
              <a:rPr lang="en-US" dirty="0"/>
              <a:t>Steps to create a new NodeJS Project</a:t>
            </a:r>
          </a:p>
          <a:p>
            <a:pPr marL="285750" indent="-285750">
              <a:buFont typeface="Arial" panose="020B0604020202020204" pitchFamily="34" charset="0"/>
              <a:buChar char="•"/>
            </a:pPr>
            <a:r>
              <a:rPr lang="en-US" dirty="0"/>
              <a:t>Concept of reusable module in NodeJS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1040"/>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a:p>
            <a:r>
              <a:rPr lang="en-US" sz="1799" dirty="0">
                <a:solidFill>
                  <a:prstClr val="black"/>
                </a:solidFill>
                <a:latin typeface="Calibri"/>
              </a:rPr>
              <a:t>Exercise Code/Resource: External JS</a:t>
            </a:r>
          </a:p>
          <a:p>
            <a:pPr marL="285750" indent="-285750">
              <a:buFontTx/>
              <a:buChar char="-"/>
            </a:pPr>
            <a:r>
              <a:rPr lang="en-US" sz="1799" dirty="0">
                <a:solidFill>
                  <a:schemeClr val="accent4">
                    <a:lumMod val="75000"/>
                  </a:schemeClr>
                </a:solidFill>
                <a:latin typeface="Calibri"/>
                <a:hlinkClick r:id="rId4"/>
              </a:rPr>
              <a:t>JSBasic.html</a:t>
            </a:r>
            <a:endParaRPr lang="en-US" sz="1799" dirty="0">
              <a:solidFill>
                <a:schemeClr val="accent4">
                  <a:lumMod val="75000"/>
                </a:schemeClr>
              </a:solidFill>
              <a:latin typeface="Calibri"/>
            </a:endParaRPr>
          </a:p>
          <a:p>
            <a:pPr marL="285750" indent="-285750">
              <a:buFontTx/>
              <a:buChar char="-"/>
            </a:pPr>
            <a:r>
              <a:rPr lang="en-US" sz="1799" dirty="0">
                <a:solidFill>
                  <a:prstClr val="black"/>
                </a:solidFill>
                <a:latin typeface="Calibri"/>
                <a:hlinkClick r:id="rId5"/>
              </a:rPr>
              <a:t>mycode.js</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6"/>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13103</TotalTime>
  <Words>2293</Words>
  <Application>Microsoft Office PowerPoint</Application>
  <PresentationFormat>Widescreen</PresentationFormat>
  <Paragraphs>292</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1013</cp:revision>
  <dcterms:created xsi:type="dcterms:W3CDTF">2016-07-10T03:33:26Z</dcterms:created>
  <dcterms:modified xsi:type="dcterms:W3CDTF">2022-01-12T11:49:19Z</dcterms:modified>
</cp:coreProperties>
</file>